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256" r:id="rId2"/>
    <p:sldId id="267" r:id="rId3"/>
    <p:sldId id="264" r:id="rId4"/>
    <p:sldId id="265" r:id="rId5"/>
    <p:sldId id="266" r:id="rId6"/>
    <p:sldId id="269" r:id="rId7"/>
    <p:sldId id="268" r:id="rId8"/>
    <p:sldId id="270" r:id="rId9"/>
    <p:sldId id="273" r:id="rId10"/>
    <p:sldId id="272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1C997-058F-4973-80D9-58DFEBEC7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E9850-E688-4D33-B537-2A119421A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59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your power of imagination to take you to places that resource you, e.g. guided visualisations</a:t>
            </a:r>
          </a:p>
          <a:p>
            <a:endParaRPr lang="en-GB" dirty="0"/>
          </a:p>
          <a:p>
            <a:r>
              <a:rPr lang="en-GB" dirty="0"/>
              <a:t>Resourcing ourselves: somewhere I feel safe/ somewhere I like to be/ a special place for me is …</a:t>
            </a:r>
          </a:p>
          <a:p>
            <a:endParaRPr lang="en-GB" dirty="0"/>
          </a:p>
          <a:p>
            <a:r>
              <a:rPr lang="en-GB" dirty="0"/>
              <a:t>Close your eyes and imagine yourself to be there right now</a:t>
            </a:r>
          </a:p>
          <a:p>
            <a:endParaRPr lang="en-GB" dirty="0"/>
          </a:p>
          <a:p>
            <a:r>
              <a:rPr lang="en-GB" dirty="0"/>
              <a:t>Inviting you to look around you and notice what you see</a:t>
            </a:r>
          </a:p>
          <a:p>
            <a:endParaRPr lang="en-GB" dirty="0"/>
          </a:p>
          <a:p>
            <a:r>
              <a:rPr lang="en-GB" dirty="0"/>
              <a:t>Learning to find and step into these places</a:t>
            </a:r>
          </a:p>
          <a:p>
            <a:endParaRPr lang="en-GB" dirty="0"/>
          </a:p>
          <a:p>
            <a:r>
              <a:rPr lang="en-GB" dirty="0"/>
              <a:t>How would you feel if you were there now? </a:t>
            </a:r>
          </a:p>
          <a:p>
            <a:endParaRPr lang="en-GB" dirty="0"/>
          </a:p>
          <a:p>
            <a:r>
              <a:rPr lang="en-GB" dirty="0"/>
              <a:t>The choice you have to take yourself to a safe/ special 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69DC5-1176-4AC3-9B25-2419039ED24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7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36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95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2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60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4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42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2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5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3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0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0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WBYYFbStfHM?feature=oembed" TargetMode="External"/><Relationship Id="rId1" Type="http://schemas.openxmlformats.org/officeDocument/2006/relationships/video" Target="https://www.youtube.com/embed/soZwJQTFpJk?feature=oembed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apSzuyeQ_Y?feature=oembed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JJazKtH_9I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02BnHwS5FE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8CF87-34E2-483F-8F8E-1C3A683CB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878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0A592-AEB4-49AA-98EE-ED14CF1A8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en-GB" sz="6600">
                <a:solidFill>
                  <a:schemeClr val="bg1"/>
                </a:solidFill>
              </a:rPr>
              <a:t>Breathing and Body Scanning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1436E-FCA4-4BD9-8F31-4251A1F85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551469"/>
            <a:ext cx="9078562" cy="592975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Mindfulness</a:t>
            </a:r>
          </a:p>
        </p:txBody>
      </p:sp>
    </p:spTree>
    <p:extLst>
      <p:ext uri="{BB962C8B-B14F-4D97-AF65-F5344CB8AC3E}">
        <p14:creationId xmlns:p14="http://schemas.microsoft.com/office/powerpoint/2010/main" val="1863695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unset over a grass field&#10;&#10;Description automatically generated">
            <a:extLst>
              <a:ext uri="{FF2B5EF4-FFF2-40B4-BE49-F238E27FC236}">
                <a16:creationId xmlns:a16="http://schemas.microsoft.com/office/drawing/2014/main" id="{8D1199E4-440F-41CA-A774-E00245C82D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9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00726-5CCF-4992-9AB5-E97A9A756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 fontScale="90000"/>
          </a:bodyPr>
          <a:lstStyle/>
          <a:p>
            <a:r>
              <a:rPr lang="en-GB" sz="2800" dirty="0"/>
              <a:t>Connecting when self-isolating and social distancing (Liz Lord)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LizLord_-_9_4_20_10_42">
            <a:hlinkClick r:id="" action="ppaction://media"/>
            <a:extLst>
              <a:ext uri="{FF2B5EF4-FFF2-40B4-BE49-F238E27FC236}">
                <a16:creationId xmlns:a16="http://schemas.microsoft.com/office/drawing/2014/main" id="{887C39EA-8B22-45F9-8E42-FABBFAA63EC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7538" y="4117975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1717342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A01B2-AAA5-4BC8-AD6E-5DD464FF1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1106034"/>
            <a:ext cx="501907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Resourcing ourselves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9E2526D-E378-4CF6-9A98-9C0538186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24" y="4872922"/>
            <a:ext cx="5013698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Guided Visualisations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nline Media 3" title="Unlock Your Full Potential - A 10 minute Guided Visualization For success &amp; Confidence">
            <a:hlinkClick r:id="" action="ppaction://media"/>
            <a:extLst>
              <a:ext uri="{FF2B5EF4-FFF2-40B4-BE49-F238E27FC236}">
                <a16:creationId xmlns:a16="http://schemas.microsoft.com/office/drawing/2014/main" id="{08FF56D3-475E-49B8-B466-A6E85EEB3F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519686" y="625683"/>
            <a:ext cx="3657600" cy="27432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nline Media 4" title="Waterfall Meditation - Guided Imagery to Refresh Yourself">
            <a:hlinkClick r:id="" action="ppaction://media"/>
            <a:extLst>
              <a:ext uri="{FF2B5EF4-FFF2-40B4-BE49-F238E27FC236}">
                <a16:creationId xmlns:a16="http://schemas.microsoft.com/office/drawing/2014/main" id="{B91DA070-87F4-435F-BD76-9C7C46BD1F3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994071" y="3597550"/>
            <a:ext cx="4708833" cy="264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59A99-5C5E-41E3-8AC3-93C5892B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/>
              <a:t>Understanding our stress containers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A26A59-BC86-4669-90D2-A93568FF4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106946"/>
            <a:ext cx="3438525" cy="2428458"/>
          </a:xfrm>
        </p:spPr>
      </p:pic>
      <p:pic>
        <p:nvPicPr>
          <p:cNvPr id="4" name="Online Media 3" title="What's in your Stress Container?">
            <a:hlinkClick r:id="" action="ppaction://media"/>
            <a:extLst>
              <a:ext uri="{FF2B5EF4-FFF2-40B4-BE49-F238E27FC236}">
                <a16:creationId xmlns:a16="http://schemas.microsoft.com/office/drawing/2014/main" id="{19B5CB9E-7C24-4C83-A06D-D6724E2BBD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98967" y="1536825"/>
            <a:ext cx="6921940" cy="38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5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BFD4FA-B579-4DAE-97BA-605751210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2081" b="5341"/>
          <a:stretch/>
        </p:blipFill>
        <p:spPr>
          <a:xfrm>
            <a:off x="3579276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DC8A2-D700-4FC3-A10B-3F6BD9204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 dirty="0"/>
              <a:t>Three-minute breathing space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FreeMindfulness3MinuteBreathingSpace">
            <a:hlinkClick r:id="" action="ppaction://media"/>
            <a:extLst>
              <a:ext uri="{FF2B5EF4-FFF2-40B4-BE49-F238E27FC236}">
                <a16:creationId xmlns:a16="http://schemas.microsoft.com/office/drawing/2014/main" id="{B52BB598-3C58-4738-8A33-CCA288411F8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7538" y="4117975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2606722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ake with a mountain in the background&#10;&#10;Description automatically generated">
            <a:extLst>
              <a:ext uri="{FF2B5EF4-FFF2-40B4-BE49-F238E27FC236}">
                <a16:creationId xmlns:a16="http://schemas.microsoft.com/office/drawing/2014/main" id="{C75115FE-775C-4C65-8EEC-DB7DD1CC1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9B850E-7407-476A-BE1B-701E8431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GB" sz="5000"/>
              <a:t>Mindfulness of breath: 4-minute body scan meditation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tillMind4MinuteBodyScan">
            <a:hlinkClick r:id="" action="ppaction://media"/>
            <a:extLst>
              <a:ext uri="{FF2B5EF4-FFF2-40B4-BE49-F238E27FC236}">
                <a16:creationId xmlns:a16="http://schemas.microsoft.com/office/drawing/2014/main" id="{68F8EE9E-D87D-4EE4-A80E-86A5F5C343F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1213" y="4633913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3187754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view of a body of water&#10;&#10;Description automatically generated">
            <a:extLst>
              <a:ext uri="{FF2B5EF4-FFF2-40B4-BE49-F238E27FC236}">
                <a16:creationId xmlns:a16="http://schemas.microsoft.com/office/drawing/2014/main" id="{B1519C24-BD9C-4F0B-ACD7-11F88ED25A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0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0A057-953A-41BF-ADD0-A22C1824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400"/>
              <a:t>Mindfulness of breath: 10-minute meditation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FreeMindfulness10MinuteBreathing">
            <a:hlinkClick r:id="" action="ppaction://media"/>
            <a:extLst>
              <a:ext uri="{FF2B5EF4-FFF2-40B4-BE49-F238E27FC236}">
                <a16:creationId xmlns:a16="http://schemas.microsoft.com/office/drawing/2014/main" id="{246B6799-0722-4750-9EE8-10F5E6A1862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7538" y="4117975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2218973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F3E3E-714D-494B-98EF-5D03F0AC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Box Breathing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E3AF2E-BE70-47E1-9B65-F9907445F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When can we use this method?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Before or during stressful events for us</a:t>
            </a:r>
          </a:p>
          <a:p>
            <a:pPr lvl="0"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As part of a pre-sleep routine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Benefits?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 reduce stress</a:t>
            </a:r>
          </a:p>
          <a:p>
            <a:pPr lvl="0"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Promote calm and reframing</a:t>
            </a:r>
          </a:p>
          <a:p>
            <a:pPr lvl="0"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Can improve mental focus</a:t>
            </a:r>
          </a:p>
          <a:p>
            <a:pPr lvl="0"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Can improve mood</a:t>
            </a:r>
          </a:p>
          <a:p>
            <a:endParaRPr lang="en-US" sz="1700" dirty="0"/>
          </a:p>
        </p:txBody>
      </p:sp>
      <p:pic>
        <p:nvPicPr>
          <p:cNvPr id="4" name="Online Media 3" title="Box Breathing Exercise | TAKE A DEEP BREATH | Pranayama Series">
            <a:hlinkClick r:id="" action="ppaction://media"/>
            <a:extLst>
              <a:ext uri="{FF2B5EF4-FFF2-40B4-BE49-F238E27FC236}">
                <a16:creationId xmlns:a16="http://schemas.microsoft.com/office/drawing/2014/main" id="{D9F6381D-4E42-40BB-AED5-F120E2DCA0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85816" y="1589954"/>
            <a:ext cx="6440424" cy="36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38828-D839-4344-BEFB-754F3FC56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GB" sz="3400" b="1">
                <a:latin typeface="Arial" panose="020B0604020202020204" pitchFamily="34" charset="0"/>
                <a:cs typeface="Arial" panose="020B0604020202020204" pitchFamily="34" charset="0"/>
              </a:rPr>
              <a:t>4-7-8 or “relaxing breath” breathing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33307ED5-3F98-40A1-9669-63369D620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r>
              <a:rPr lang="en-GB" sz="1700">
                <a:latin typeface="Arial" panose="020B0604020202020204" pitchFamily="34" charset="0"/>
                <a:cs typeface="Arial" panose="020B0604020202020204" pitchFamily="34" charset="0"/>
              </a:rPr>
              <a:t>Breathing in through the nose for four seconds, holding the breath for 7 seconds, and then exhaling out through the mouth for 8 seconds</a:t>
            </a:r>
          </a:p>
          <a:p>
            <a:r>
              <a:rPr lang="en-GB" sz="1700">
                <a:latin typeface="Arial" panose="020B0604020202020204" pitchFamily="34" charset="0"/>
                <a:cs typeface="Arial" panose="020B0604020202020204" pitchFamily="34" charset="0"/>
              </a:rPr>
              <a:t>Develop the ability to play with the duration of the inhale and exhale so that it works for you</a:t>
            </a:r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/>
          </a:p>
          <a:p>
            <a:endParaRPr lang="en-US" sz="1700"/>
          </a:p>
        </p:txBody>
      </p:sp>
      <p:pic>
        <p:nvPicPr>
          <p:cNvPr id="4" name="Online Media 3" title="4-7-8 Breathing exercise  for sleeping  - Sky Like Mind ~ Louise Shanagher">
            <a:hlinkClick r:id="" action="ppaction://media"/>
            <a:extLst>
              <a:ext uri="{FF2B5EF4-FFF2-40B4-BE49-F238E27FC236}">
                <a16:creationId xmlns:a16="http://schemas.microsoft.com/office/drawing/2014/main" id="{9211656D-EF55-4BE2-9D06-894A35BDA0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85816" y="986164"/>
            <a:ext cx="6440424" cy="48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3193E-6694-4D11-8523-946A5431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GB" sz="3400" b="1" dirty="0">
                <a:latin typeface="Arial" panose="020B0604020202020204" pitchFamily="34" charset="0"/>
                <a:cs typeface="Arial" panose="020B0604020202020204" pitchFamily="34" charset="0"/>
              </a:rPr>
              <a:t>What steps can you start to take?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A45F68-3A8F-4728-BBE6-C8232E2C2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0" y="2722381"/>
            <a:ext cx="3632709" cy="3492500"/>
          </a:xfrm>
        </p:spPr>
      </p:pic>
      <p:pic>
        <p:nvPicPr>
          <p:cNvPr id="5" name="Content Placeholder 4" descr="A sign on a pole&#10;&#10;Description automatically generated">
            <a:extLst>
              <a:ext uri="{FF2B5EF4-FFF2-40B4-BE49-F238E27FC236}">
                <a16:creationId xmlns:a16="http://schemas.microsoft.com/office/drawing/2014/main" id="{FF579B38-F8FC-4D67-A6AF-6E565BF2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205" y="625683"/>
            <a:ext cx="5509645" cy="55512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57979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close up of some grass&#10;&#10;Description automatically generated">
            <a:extLst>
              <a:ext uri="{FF2B5EF4-FFF2-40B4-BE49-F238E27FC236}">
                <a16:creationId xmlns:a16="http://schemas.microsoft.com/office/drawing/2014/main" id="{A4B34B9F-046F-48FC-8E7E-2A9FD5622E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0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25DA5-F014-4CC4-803C-9853FCAE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1800"/>
              <a:t>Everyday mindfulness practices amid extraordinary times (Andy Phee)</a:t>
            </a: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ndy_Phee_15_04_2020">
            <a:hlinkClick r:id="" action="ppaction://media"/>
            <a:extLst>
              <a:ext uri="{FF2B5EF4-FFF2-40B4-BE49-F238E27FC236}">
                <a16:creationId xmlns:a16="http://schemas.microsoft.com/office/drawing/2014/main" id="{530D54C7-C972-433C-9CCC-90F35590254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7538" y="4117975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1416455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6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223C26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243</Words>
  <Application>Microsoft Office PowerPoint</Application>
  <PresentationFormat>Widescreen</PresentationFormat>
  <Paragraphs>38</Paragraphs>
  <Slides>11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Avenir Next LT Pro</vt:lpstr>
      <vt:lpstr>Calibri</vt:lpstr>
      <vt:lpstr>AccentBoxVTI</vt:lpstr>
      <vt:lpstr>Breathing and Body Scanning</vt:lpstr>
      <vt:lpstr>Understanding our stress containers</vt:lpstr>
      <vt:lpstr>Three-minute breathing space</vt:lpstr>
      <vt:lpstr>Mindfulness of breath: 4-minute body scan meditation</vt:lpstr>
      <vt:lpstr>Mindfulness of breath: 10-minute meditation</vt:lpstr>
      <vt:lpstr>Box Breathing</vt:lpstr>
      <vt:lpstr>4-7-8 or “relaxing breath” breathing</vt:lpstr>
      <vt:lpstr>What steps can you start to take?</vt:lpstr>
      <vt:lpstr>Everyday mindfulness practices amid extraordinary times (Andy Phee)</vt:lpstr>
      <vt:lpstr>Connecting when self-isolating and social distancing (Liz Lord)</vt:lpstr>
      <vt:lpstr>Resourcing ourselves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Breathing and Body Scanning</dc:title>
  <dc:creator>Jarlath Brine</dc:creator>
  <cp:lastModifiedBy>Jarlath Brine</cp:lastModifiedBy>
  <cp:revision>1</cp:revision>
  <dcterms:created xsi:type="dcterms:W3CDTF">2020-04-20T08:14:13Z</dcterms:created>
  <dcterms:modified xsi:type="dcterms:W3CDTF">2020-04-20T08:15:45Z</dcterms:modified>
</cp:coreProperties>
</file>