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9"/>
  </p:notes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90" y="9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501C69-F92B-4351-A7F8-68E6EC670BC8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EAFCBC-82A2-472C-92F2-7B4AFF6A01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40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EAFCBC-82A2-472C-92F2-7B4AFF6A01D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701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68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240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978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1768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61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722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9053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0239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45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237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2998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476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842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525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1575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282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936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624DAF4E-90A1-43BC-B89F-1A482AA87B4E}" type="datetimeFigureOut">
              <a:rPr lang="en-GB" smtClean="0"/>
              <a:t>25/04/2020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40E18-8440-45F5-B3B5-71F758FE03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0736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adspace.com/meditation/sport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mindful.org/free-mindfulness-resources-for-calm-during-covid-outbreak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https://www.youtube.com/embed/A0-UQV4ifTw?feature=oembed" TargetMode="External"/><Relationship Id="rId1" Type="http://schemas.openxmlformats.org/officeDocument/2006/relationships/video" Target="https://www.youtube.com/embed/JQfP989n1Yg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4.jpeg"/><Relationship Id="rId3" Type="http://schemas.openxmlformats.org/officeDocument/2006/relationships/video" Target="https://www.youtube.com/embed/dn-zRAlR2cI?feature=oembed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13.jpeg"/><Relationship Id="rId2" Type="http://schemas.openxmlformats.org/officeDocument/2006/relationships/video" Target="https://www.youtube.com/embed/lbmaIrHgydg?feature=oembed" TargetMode="External"/><Relationship Id="rId1" Type="http://schemas.openxmlformats.org/officeDocument/2006/relationships/video" Target="https://www.youtube.com/embed/87jYKXuY4jk?feature=oembed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12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.png"/><Relationship Id="rId4" Type="http://schemas.openxmlformats.org/officeDocument/2006/relationships/video" Target="https://www.youtube.com/embed/DmlDGhlpzWE?start=82&amp;feature=oembed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8.jpeg"/><Relationship Id="rId3" Type="http://schemas.openxmlformats.org/officeDocument/2006/relationships/video" Target="https://www.youtube.com/embed/6fUVk97nnYM?feature=oembed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17.jpeg"/><Relationship Id="rId2" Type="http://schemas.openxmlformats.org/officeDocument/2006/relationships/video" Target="https://www.youtube.com/embed/eGroY1hOjO4?feature=oembed" TargetMode="External"/><Relationship Id="rId1" Type="http://schemas.openxmlformats.org/officeDocument/2006/relationships/video" Target="https://www.youtube.com/embed/y1JvNg9eYk8?feature=oembed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16.jpe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jpeg"/><Relationship Id="rId3" Type="http://schemas.openxmlformats.org/officeDocument/2006/relationships/video" Target="https://www.youtube.com/embed/yMn680d7_TY?feature=oembed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20.jpeg"/><Relationship Id="rId2" Type="http://schemas.openxmlformats.org/officeDocument/2006/relationships/video" Target="https://www.youtube.com/embed/qRyRc_u4YPk?feature=oembed" TargetMode="External"/><Relationship Id="rId1" Type="http://schemas.openxmlformats.org/officeDocument/2006/relationships/video" Target="https://www.youtube.com/embed/F6VTAmE_IQs?feature=oembed" TargetMode="External"/><Relationship Id="rId6" Type="http://schemas.openxmlformats.org/officeDocument/2006/relationships/image" Target="../media/image1.jpeg"/><Relationship Id="rId11" Type="http://schemas.openxmlformats.org/officeDocument/2006/relationships/image" Target="../media/image19.jpe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.png"/><Relationship Id="rId4" Type="http://schemas.openxmlformats.org/officeDocument/2006/relationships/video" Target="https://www.youtube.com/embed/v4-IKLnyMJs?feature=oembed" TargetMode="External"/><Relationship Id="rId9" Type="http://schemas.openxmlformats.org/officeDocument/2006/relationships/image" Target="../media/image4.png"/><Relationship Id="rId1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E0C965-A1ED-4057-8F36-41D0D185A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OULTC Tennis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2DF1C09-CCE7-412C-94AE-32FE3022A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l="12788" r="5239"/>
          <a:stretch/>
        </p:blipFill>
        <p:spPr>
          <a:xfrm>
            <a:off x="4619544" y="609601"/>
            <a:ext cx="5500849" cy="4648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B552A8E-DEF9-4254-BD69-E4D91C6A15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AC96978-9D35-4E17-A567-C3436B337E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701" y="2438401"/>
            <a:ext cx="3324141" cy="380999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Wingdings 3" charset="2"/>
              <a:buChar char="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Meditation</a:t>
            </a:r>
          </a:p>
          <a:p>
            <a:pPr indent="-228600">
              <a:buFont typeface="Wingdings 3" charset="2"/>
              <a:buChar char="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Mental Training Tips</a:t>
            </a:r>
          </a:p>
          <a:p>
            <a:pPr indent="-228600">
              <a:buFont typeface="Wingdings 3" charset="2"/>
              <a:buChar char="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Physical training tips</a:t>
            </a:r>
          </a:p>
          <a:p>
            <a:pPr indent="-228600">
              <a:buFont typeface="Wingdings 3" charset="2"/>
              <a:buChar char="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365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BA64A29-5BFE-45A8-88A1-5366B35A9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Body scan and guided meditation</a:t>
            </a:r>
          </a:p>
        </p:txBody>
      </p:sp>
      <p:pic>
        <p:nvPicPr>
          <p:cNvPr id="8" name="5-minute-mindfulness-body-relaxation-scan-meditation">
            <a:hlinkClick r:id="" action="ppaction://media"/>
            <a:extLst>
              <a:ext uri="{FF2B5EF4-FFF2-40B4-BE49-F238E27FC236}">
                <a16:creationId xmlns:a16="http://schemas.microsoft.com/office/drawing/2014/main" id="{60E61FAA-77D3-432D-B7BD-6BA7999669F1}"/>
              </a:ext>
            </a:extLst>
          </p:cNvPr>
          <p:cNvPicPr>
            <a:picLocks noGrp="1" noChangeAspect="1"/>
          </p:cNvPicPr>
          <p:nvPr>
            <p:ph sz="half"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97213" y="3954463"/>
            <a:ext cx="406400" cy="406400"/>
          </a:xfrm>
        </p:spPr>
      </p:pic>
      <p:pic>
        <p:nvPicPr>
          <p:cNvPr id="9" name="guided-meditation-for-reducing-anxiety-and-stress-in-12-minutes">
            <a:hlinkClick r:id="" action="ppaction://media"/>
            <a:extLst>
              <a:ext uri="{FF2B5EF4-FFF2-40B4-BE49-F238E27FC236}">
                <a16:creationId xmlns:a16="http://schemas.microsoft.com/office/drawing/2014/main" id="{249F1568-3B5C-449B-A66E-52845FC172D1}"/>
              </a:ext>
            </a:extLst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50163" y="3952875"/>
            <a:ext cx="406400" cy="4064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C5C6CA-2C34-4A0B-A4DD-C46BDAEBFD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4227" y="2599088"/>
            <a:ext cx="3621975" cy="2707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70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3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82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CCED02-A2AB-4A56-B85E-606BB418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1450259"/>
            <a:ext cx="3753599" cy="14421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CDE99B-9113-4AF3-ABCA-6E6142DBF1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700" y="3072385"/>
            <a:ext cx="4402689" cy="29474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https://www.mindful.org/free-mindfulness-resources-for-calm-during-covid-outbreak/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https://www.headspace.com/meditation/sport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6" name="Content Placeholder 5" descr="A close up of a hillside next to a body of water&#10;&#10;Description automatically generated">
            <a:extLst>
              <a:ext uri="{FF2B5EF4-FFF2-40B4-BE49-F238E27FC236}">
                <a16:creationId xmlns:a16="http://schemas.microsoft.com/office/drawing/2014/main" id="{EA70C438-BBB2-4153-98C7-5D49F2F210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" b="2"/>
          <a:stretch/>
        </p:blipFill>
        <p:spPr>
          <a:xfrm>
            <a:off x="5050389" y="1447799"/>
            <a:ext cx="6493910" cy="457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1875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BEC84-43DB-4DC1-9E47-FA164BD47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Tennis meditation</a:t>
            </a:r>
          </a:p>
        </p:txBody>
      </p:sp>
      <p:pic>
        <p:nvPicPr>
          <p:cNvPr id="6" name="Online Media 5" title="Mindfulness Meditation for Athletes">
            <a:hlinkClick r:id="" action="ppaction://media"/>
            <a:extLst>
              <a:ext uri="{FF2B5EF4-FFF2-40B4-BE49-F238E27FC236}">
                <a16:creationId xmlns:a16="http://schemas.microsoft.com/office/drawing/2014/main" id="{D008A3B8-6001-48F7-9673-7673D253E175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03313" y="2921000"/>
            <a:ext cx="4395787" cy="2473325"/>
          </a:xfrm>
          <a:prstGeom prst="rect">
            <a:avLst/>
          </a:prstGeom>
        </p:spPr>
      </p:pic>
      <p:pic>
        <p:nvPicPr>
          <p:cNvPr id="5" name="Online Media 4" title="Guided Tennis Meditation">
            <a:hlinkClick r:id="" action="ppaction://media"/>
            <a:extLst>
              <a:ext uri="{FF2B5EF4-FFF2-40B4-BE49-F238E27FC236}">
                <a16:creationId xmlns:a16="http://schemas.microsoft.com/office/drawing/2014/main" id="{4A0396A2-7449-48C5-9C66-DEACD375B342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654675" y="2508250"/>
            <a:ext cx="4395788" cy="329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44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92" name="Oval 91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98" name="Rectangle 97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E4461F-8856-4BEC-ACBF-8321B87D0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2" y="452718"/>
            <a:ext cx="4165580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Tennis wall training ideas</a:t>
            </a:r>
          </a:p>
        </p:txBody>
      </p:sp>
      <p:sp>
        <p:nvSpPr>
          <p:cNvPr id="100" name="Freeform 23">
            <a:extLst>
              <a:ext uri="{FF2B5EF4-FFF2-40B4-BE49-F238E27FC236}">
                <a16:creationId xmlns:a16="http://schemas.microsoft.com/office/drawing/2014/main" id="{172A5208-F06F-4E40-A2A4-536C477FD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Freeform 5">
            <a:extLst>
              <a:ext uri="{FF2B5EF4-FFF2-40B4-BE49-F238E27FC236}">
                <a16:creationId xmlns:a16="http://schemas.microsoft.com/office/drawing/2014/main" id="{6778F665-E696-4E2E-8233-E17BE8970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27D4A37-3DA5-4A83-8BCA-E40A93967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4411" y="0"/>
            <a:ext cx="6098008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nline Media 7" title="Tennis Drills: Progressive Groundstroke Wall Drills Volume 1">
            <a:hlinkClick r:id="" action="ppaction://media"/>
            <a:extLst>
              <a:ext uri="{FF2B5EF4-FFF2-40B4-BE49-F238E27FC236}">
                <a16:creationId xmlns:a16="http://schemas.microsoft.com/office/drawing/2014/main" id="{5D3EFBFC-2970-4379-8FAB-BF7F678515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6094410" y="736136"/>
            <a:ext cx="5449471" cy="3065327"/>
          </a:xfrm>
          <a:prstGeom prst="rect">
            <a:avLst/>
          </a:prstGeom>
          <a:effectLst/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1B111820-A087-4A1C-93B0-CBE6D20EB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Online Media 10" title="Ultimate Tennis Wall Drills">
            <a:hlinkClick r:id="" action="ppaction://media"/>
            <a:extLst>
              <a:ext uri="{FF2B5EF4-FFF2-40B4-BE49-F238E27FC236}">
                <a16:creationId xmlns:a16="http://schemas.microsoft.com/office/drawing/2014/main" id="{F0BD6EC0-E561-4373-8DE3-80E478CB024B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646113" y="2978150"/>
            <a:ext cx="4165600" cy="2343150"/>
          </a:xfrm>
          <a:prstGeom prst="rect">
            <a:avLst/>
          </a:prstGeom>
        </p:spPr>
      </p:pic>
      <p:pic>
        <p:nvPicPr>
          <p:cNvPr id="9" name="Online Media 8" title="Tennis Wall Drills | 20+ Drills To Improve Using A Practice Wall">
            <a:hlinkClick r:id="" action="ppaction://media"/>
            <a:extLst>
              <a:ext uri="{FF2B5EF4-FFF2-40B4-BE49-F238E27FC236}">
                <a16:creationId xmlns:a16="http://schemas.microsoft.com/office/drawing/2014/main" id="{9154C479-DFBD-4DF2-9CD2-E5CE7CCC650C}"/>
              </a:ext>
            </a:extLst>
          </p:cNvPr>
          <p:cNvPicPr>
            <a:picLocks noGrp="1" noRot="1" noChangeAspect="1"/>
          </p:cNvPicPr>
          <p:nvPr>
            <p:ph sz="half" idx="1"/>
            <a:videoFile r:link="rId3"/>
          </p:nvPr>
        </p:nvPicPr>
        <p:blipFill>
          <a:blip r:embed="rId13"/>
          <a:stretch>
            <a:fillRect/>
          </a:stretch>
        </p:blipFill>
        <p:spPr>
          <a:xfrm>
            <a:off x="6094408" y="4428064"/>
            <a:ext cx="2627752" cy="1478110"/>
          </a:xfrm>
          <a:prstGeom prst="rect">
            <a:avLst/>
          </a:prstGeom>
          <a:effectLst/>
        </p:spPr>
      </p:pic>
      <p:pic>
        <p:nvPicPr>
          <p:cNvPr id="7" name="Online Media 6" title="Tennis Practice Wall | Training Drills Part 2">
            <a:hlinkClick r:id="" action="ppaction://media"/>
            <a:extLst>
              <a:ext uri="{FF2B5EF4-FFF2-40B4-BE49-F238E27FC236}">
                <a16:creationId xmlns:a16="http://schemas.microsoft.com/office/drawing/2014/main" id="{DCA60515-226D-4611-8107-9A0CB5E7AC54}"/>
              </a:ext>
            </a:extLst>
          </p:cNvPr>
          <p:cNvPicPr>
            <a:picLocks noRot="1" noChangeAspect="1"/>
          </p:cNvPicPr>
          <p:nvPr>
            <a:videoFile r:link="rId4"/>
          </p:nvPr>
        </p:nvPicPr>
        <p:blipFill>
          <a:blip r:embed="rId14"/>
          <a:stretch>
            <a:fillRect/>
          </a:stretch>
        </p:blipFill>
        <p:spPr>
          <a:xfrm>
            <a:off x="8916129" y="4428064"/>
            <a:ext cx="2627752" cy="14781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6474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9EB56FE1-6944-43D7-8440-1190DAED6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6B89412C-5C0E-4547-8705-988BE3ED2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BDBE258A-7E75-4D51-B4CB-C95FB702E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EEFF789-5B8D-402B-A041-F15E9276D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FD1ECE8-0DC1-4BED-8616-8EC623A917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4630FC49-2A84-4315-BFDF-2CEF7B0BD5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3D4B9C-080D-4F8D-8B64-4A5D4101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Glimpse at some of the training drills used by the pros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8C6E02A-E573-4EA7-825B-164BEA16EC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15712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nline Media 8" title="7 Tennis Fitness Drills - Warm Up and Conditioning For Tennis Players">
            <a:hlinkClick r:id="" action="ppaction://media"/>
            <a:extLst>
              <a:ext uri="{FF2B5EF4-FFF2-40B4-BE49-F238E27FC236}">
                <a16:creationId xmlns:a16="http://schemas.microsoft.com/office/drawing/2014/main" id="{3FE58538-65A8-4A6D-84A4-30EE975C8D2B}"/>
              </a:ext>
            </a:extLst>
          </p:cNvPr>
          <p:cNvPicPr>
            <a:picLocks noGrp="1" noRot="1" noChangeAspect="1"/>
          </p:cNvPicPr>
          <p:nvPr>
            <p:ph sz="half" idx="1"/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643853" y="1122497"/>
            <a:ext cx="3038347" cy="1709070"/>
          </a:xfrm>
          <a:prstGeom prst="rect">
            <a:avLst/>
          </a:prstGeom>
          <a:effectLst/>
        </p:spPr>
      </p:pic>
      <p:sp>
        <p:nvSpPr>
          <p:cNvPr id="53" name="Freeform 31">
            <a:extLst>
              <a:ext uri="{FF2B5EF4-FFF2-40B4-BE49-F238E27FC236}">
                <a16:creationId xmlns:a16="http://schemas.microsoft.com/office/drawing/2014/main" id="{8D72B389-883E-4868-9712-4C914A30F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463681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Freeform 5">
            <a:extLst>
              <a:ext uri="{FF2B5EF4-FFF2-40B4-BE49-F238E27FC236}">
                <a16:creationId xmlns:a16="http://schemas.microsoft.com/office/drawing/2014/main" id="{C9D33B23-71E5-4AAE-B6A9-D59227014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708596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pic>
        <p:nvPicPr>
          <p:cNvPr id="10" name="Online Media 9" title="Tennis-University on-court athletic training">
            <a:hlinkClick r:id="" action="ppaction://media"/>
            <a:extLst>
              <a:ext uri="{FF2B5EF4-FFF2-40B4-BE49-F238E27FC236}">
                <a16:creationId xmlns:a16="http://schemas.microsoft.com/office/drawing/2014/main" id="{78320AAC-0511-4E67-812B-6D0BE006EB6A}"/>
              </a:ext>
            </a:extLst>
          </p:cNvPr>
          <p:cNvPicPr>
            <a:picLocks noGrp="1" noRot="1" noChangeAspect="1"/>
          </p:cNvPicPr>
          <p:nvPr>
            <p:ph sz="half" idx="2"/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3876168" y="1122497"/>
            <a:ext cx="3038347" cy="1709070"/>
          </a:xfrm>
          <a:prstGeom prst="rect">
            <a:avLst/>
          </a:prstGeom>
          <a:effectLst/>
        </p:spPr>
      </p:pic>
      <p:pic>
        <p:nvPicPr>
          <p:cNvPr id="5" name="Online Media 4" title="Novak Djokovic || Training for 2018 || Climbing Back To The Top">
            <a:hlinkClick r:id="" action="ppaction://media"/>
            <a:extLst>
              <a:ext uri="{FF2B5EF4-FFF2-40B4-BE49-F238E27FC236}">
                <a16:creationId xmlns:a16="http://schemas.microsoft.com/office/drawing/2014/main" id="{659EDE85-C8DA-44DB-B7A1-68A9CAAB7E9F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13"/>
          <a:stretch>
            <a:fillRect/>
          </a:stretch>
        </p:blipFill>
        <p:spPr>
          <a:xfrm>
            <a:off x="1415926" y="3501360"/>
            <a:ext cx="4726517" cy="265866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30586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88">
            <a:extLst>
              <a:ext uri="{FF2B5EF4-FFF2-40B4-BE49-F238E27FC236}">
                <a16:creationId xmlns:a16="http://schemas.microsoft.com/office/drawing/2014/main" id="{6746EE5F-7B0D-4F1D-81B8-246D8D4D71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08" name="Picture 90">
            <a:extLst>
              <a:ext uri="{FF2B5EF4-FFF2-40B4-BE49-F238E27FC236}">
                <a16:creationId xmlns:a16="http://schemas.microsoft.com/office/drawing/2014/main" id="{47CB13AD-FE4C-4805-9D6D-5A0D35D92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09" name="Oval 92">
            <a:extLst>
              <a:ext uri="{FF2B5EF4-FFF2-40B4-BE49-F238E27FC236}">
                <a16:creationId xmlns:a16="http://schemas.microsoft.com/office/drawing/2014/main" id="{DA39934F-BA31-4EAB-8F07-B7BC0C118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0" name="Picture 94">
            <a:extLst>
              <a:ext uri="{FF2B5EF4-FFF2-40B4-BE49-F238E27FC236}">
                <a16:creationId xmlns:a16="http://schemas.microsoft.com/office/drawing/2014/main" id="{7EADE83A-4644-48B1-8E5E-300E3A737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11" name="Picture 96">
            <a:extLst>
              <a:ext uri="{FF2B5EF4-FFF2-40B4-BE49-F238E27FC236}">
                <a16:creationId xmlns:a16="http://schemas.microsoft.com/office/drawing/2014/main" id="{CB2EAC29-F6E1-40BF-88B2-7571EFBF49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12" name="Rectangle 98">
            <a:extLst>
              <a:ext uri="{FF2B5EF4-FFF2-40B4-BE49-F238E27FC236}">
                <a16:creationId xmlns:a16="http://schemas.microsoft.com/office/drawing/2014/main" id="{A1F53C16-110D-48FF-8758-DEFA5587E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4A0F3D-F1DF-4A2B-94A0-FD38DA83A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Tricks</a:t>
            </a:r>
          </a:p>
        </p:txBody>
      </p:sp>
      <p:sp>
        <p:nvSpPr>
          <p:cNvPr id="113" name="Rectangle 100">
            <a:extLst>
              <a:ext uri="{FF2B5EF4-FFF2-40B4-BE49-F238E27FC236}">
                <a16:creationId xmlns:a16="http://schemas.microsoft.com/office/drawing/2014/main" id="{FA3C07C5-F108-4228-99AC-DF43895ADF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nline Media 10" title="AMAZING Tennis Trick Shots Groundstrokes">
            <a:hlinkClick r:id="" action="ppaction://media"/>
            <a:extLst>
              <a:ext uri="{FF2B5EF4-FFF2-40B4-BE49-F238E27FC236}">
                <a16:creationId xmlns:a16="http://schemas.microsoft.com/office/drawing/2014/main" id="{7EA67E4C-8C87-4075-AF16-84D0F7B3B9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1"/>
          <a:stretch>
            <a:fillRect/>
          </a:stretch>
        </p:blipFill>
        <p:spPr>
          <a:xfrm>
            <a:off x="955392" y="1292742"/>
            <a:ext cx="3039745" cy="1709856"/>
          </a:xfrm>
          <a:prstGeom prst="rect">
            <a:avLst/>
          </a:prstGeom>
          <a:effectLst/>
        </p:spPr>
      </p:pic>
      <p:pic>
        <p:nvPicPr>
          <p:cNvPr id="8" name="Online Media 7" title="Tennis Tricks - Freestyle Tennis - Stefan Bojic">
            <a:hlinkClick r:id="" action="ppaction://media"/>
            <a:extLst>
              <a:ext uri="{FF2B5EF4-FFF2-40B4-BE49-F238E27FC236}">
                <a16:creationId xmlns:a16="http://schemas.microsoft.com/office/drawing/2014/main" id="{A3EA6B16-811D-4C22-ADB7-AF3A601F02C3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12"/>
          <a:stretch>
            <a:fillRect/>
          </a:stretch>
        </p:blipFill>
        <p:spPr>
          <a:xfrm>
            <a:off x="4191230" y="1292218"/>
            <a:ext cx="3039745" cy="1709856"/>
          </a:xfrm>
          <a:prstGeom prst="rect">
            <a:avLst/>
          </a:prstGeom>
          <a:effectLst/>
        </p:spPr>
      </p:pic>
      <p:pic>
        <p:nvPicPr>
          <p:cNvPr id="10" name="Online Media 9" title="AMAZING Tennis Trick Serves 4 | Trick Shot Tennis">
            <a:hlinkClick r:id="" action="ppaction://media"/>
            <a:extLst>
              <a:ext uri="{FF2B5EF4-FFF2-40B4-BE49-F238E27FC236}">
                <a16:creationId xmlns:a16="http://schemas.microsoft.com/office/drawing/2014/main" id="{E443761D-CDE0-49BE-B881-1585194B5850}"/>
              </a:ext>
            </a:extLst>
          </p:cNvPr>
          <p:cNvPicPr>
            <a:picLocks noGrp="1" noRot="1" noChangeAspect="1"/>
          </p:cNvPicPr>
          <p:nvPr>
            <p:ph sz="half" idx="2"/>
            <a:videoFile r:link="rId3"/>
          </p:nvPr>
        </p:nvPicPr>
        <p:blipFill>
          <a:blip r:embed="rId13"/>
          <a:stretch>
            <a:fillRect/>
          </a:stretch>
        </p:blipFill>
        <p:spPr>
          <a:xfrm>
            <a:off x="955392" y="3858358"/>
            <a:ext cx="3039745" cy="1709856"/>
          </a:xfrm>
          <a:prstGeom prst="rect">
            <a:avLst/>
          </a:prstGeom>
          <a:effectLst/>
        </p:spPr>
      </p:pic>
      <p:pic>
        <p:nvPicPr>
          <p:cNvPr id="12" name="Online Media 11" title="Amazing Trick Shot Volleys!!!!! Trick Shot Tennis">
            <a:hlinkClick r:id="" action="ppaction://media"/>
            <a:extLst>
              <a:ext uri="{FF2B5EF4-FFF2-40B4-BE49-F238E27FC236}">
                <a16:creationId xmlns:a16="http://schemas.microsoft.com/office/drawing/2014/main" id="{28616384-14D6-471A-A9AA-2CD530A3E919}"/>
              </a:ext>
            </a:extLst>
          </p:cNvPr>
          <p:cNvPicPr>
            <a:picLocks noGrp="1" noRot="1" noChangeAspect="1"/>
          </p:cNvPicPr>
          <p:nvPr>
            <p:ph sz="half" idx="1"/>
            <a:videoFile r:link="rId4"/>
          </p:nvPr>
        </p:nvPicPr>
        <p:blipFill>
          <a:blip r:embed="rId14"/>
          <a:stretch>
            <a:fillRect/>
          </a:stretch>
        </p:blipFill>
        <p:spPr>
          <a:xfrm>
            <a:off x="4191230" y="3858881"/>
            <a:ext cx="3039745" cy="170985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645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55</Words>
  <Application>Microsoft Office PowerPoint</Application>
  <PresentationFormat>Widescreen</PresentationFormat>
  <Paragraphs>14</Paragraphs>
  <Slides>7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Ion</vt:lpstr>
      <vt:lpstr>OULTC Tennis </vt:lpstr>
      <vt:lpstr>Body scan and guided meditation</vt:lpstr>
      <vt:lpstr>Resources</vt:lpstr>
      <vt:lpstr>Tennis meditation</vt:lpstr>
      <vt:lpstr>Tennis wall training ideas</vt:lpstr>
      <vt:lpstr>Glimpse at some of the training drills used by the pros</vt:lpstr>
      <vt:lpstr>Tricks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OULTC Tennis </dc:title>
  <dc:creator>Jarlath Brine</dc:creator>
  <cp:lastModifiedBy>Jarlath Brine</cp:lastModifiedBy>
  <cp:revision>3</cp:revision>
  <dcterms:created xsi:type="dcterms:W3CDTF">2020-04-25T17:56:00Z</dcterms:created>
  <dcterms:modified xsi:type="dcterms:W3CDTF">2020-04-25T18:13:22Z</dcterms:modified>
</cp:coreProperties>
</file>